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14748361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88DEB4-4A1A-3FF7-3754-7AD60D4A8D21}" v="1" dt="2026-09-03T21:52:11.5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lia Poggiali" userId="d9654b02-0937-4b34-88e1-375db663ae30" providerId="ADAL" clId="{8C486592-7E65-5B3E-88EE-0846D4DCC145}"/>
    <pc:docChg chg="modSld">
      <pc:chgData name="Marilia Poggiali" userId="d9654b02-0937-4b34-88e1-375db663ae30" providerId="ADAL" clId="{8C486592-7E65-5B3E-88EE-0846D4DCC145}" dt="2026-09-03T21:54:34.570" v="6" actId="18131"/>
      <pc:docMkLst>
        <pc:docMk/>
      </pc:docMkLst>
      <pc:sldChg chg="modSp mod">
        <pc:chgData name="Marilia Poggiali" userId="d9654b02-0937-4b34-88e1-375db663ae30" providerId="ADAL" clId="{8C486592-7E65-5B3E-88EE-0846D4DCC145}" dt="2026-09-03T21:54:34.570" v="6" actId="18131"/>
        <pc:sldMkLst>
          <pc:docMk/>
          <pc:sldMk cId="636129178" sldId="2147483610"/>
        </pc:sldMkLst>
        <pc:picChg chg="mod modCrop">
          <ac:chgData name="Marilia Poggiali" userId="d9654b02-0937-4b34-88e1-375db663ae30" providerId="ADAL" clId="{8C486592-7E65-5B3E-88EE-0846D4DCC145}" dt="2026-09-03T21:54:34.570" v="6" actId="18131"/>
          <ac:picMkLst>
            <pc:docMk/>
            <pc:sldMk cId="636129178" sldId="2147483610"/>
            <ac:picMk id="64" creationId="{86C463BC-C61A-B2DD-B4E7-7CAC380D80DC}"/>
          </ac:picMkLst>
        </pc:picChg>
      </pc:sldChg>
    </pc:docChg>
  </pc:docChgLst>
  <pc:docChgLst>
    <pc:chgData name="Marilia Poggiali" userId="S::marilia.poggiali@netradyne.com::d9654b02-0937-4b34-88e1-375db663ae30" providerId="AD" clId="Web-{5888DEB4-4A1A-3FF7-3754-7AD60D4A8D21}"/>
    <pc:docChg chg="modSld">
      <pc:chgData name="Marilia Poggiali" userId="S::marilia.poggiali@netradyne.com::d9654b02-0937-4b34-88e1-375db663ae30" providerId="AD" clId="Web-{5888DEB4-4A1A-3FF7-3754-7AD60D4A8D21}" dt="2026-09-03T21:52:11.548" v="0"/>
      <pc:docMkLst>
        <pc:docMk/>
      </pc:docMkLst>
      <pc:sldChg chg="addSp">
        <pc:chgData name="Marilia Poggiali" userId="S::marilia.poggiali@netradyne.com::d9654b02-0937-4b34-88e1-375db663ae30" providerId="AD" clId="Web-{5888DEB4-4A1A-3FF7-3754-7AD60D4A8D21}" dt="2026-09-03T21:52:11.548" v="0"/>
        <pc:sldMkLst>
          <pc:docMk/>
          <pc:sldMk cId="636129178" sldId="2147483610"/>
        </pc:sldMkLst>
        <pc:inkChg chg="add">
          <ac:chgData name="Marilia Poggiali" userId="S::marilia.poggiali@netradyne.com::d9654b02-0937-4b34-88e1-375db663ae30" providerId="AD" clId="Web-{5888DEB4-4A1A-3FF7-3754-7AD60D4A8D21}" dt="2026-09-03T21:52:11.548" v="0"/>
          <ac:inkMkLst>
            <pc:docMk/>
            <pc:sldMk cId="636129178" sldId="2147483610"/>
            <ac:inkMk id="3" creationId="{C191F93A-9AB8-41D0-0CA5-306C60650599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3T21:53:57.04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8145 10082 128 0 0,'0'0'0'0'0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BC8755-04E6-E74F-BC83-289B42C82795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4EFF8-8E8D-B94B-B746-91ED90DC8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69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7683DB-A19B-0A4A-995F-40F49600730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52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Slide - Dark_3">
    <p:bg>
      <p:bgPr>
        <a:solidFill>
          <a:srgbClr val="1C28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6FE700F-1FD5-91A8-C538-B54523368025}"/>
              </a:ext>
            </a:extLst>
          </p:cNvPr>
          <p:cNvSpPr/>
          <p:nvPr/>
        </p:nvSpPr>
        <p:spPr>
          <a:xfrm>
            <a:off x="10420350" y="212725"/>
            <a:ext cx="1565275" cy="438150"/>
          </a:xfrm>
          <a:prstGeom prst="rect">
            <a:avLst/>
          </a:prstGeom>
          <a:solidFill>
            <a:srgbClr val="1C28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8B9FE3-8883-4B95-32E2-6F8181123E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621943" y="315118"/>
            <a:ext cx="1264418" cy="21350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73F96FA-653B-2B2F-71D4-0146756236A6}"/>
              </a:ext>
            </a:extLst>
          </p:cNvPr>
          <p:cNvSpPr/>
          <p:nvPr/>
        </p:nvSpPr>
        <p:spPr>
          <a:xfrm>
            <a:off x="10420350" y="212725"/>
            <a:ext cx="1565275" cy="438150"/>
          </a:xfrm>
          <a:prstGeom prst="rect">
            <a:avLst/>
          </a:prstGeom>
          <a:solidFill>
            <a:srgbClr val="1C28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A259ED-5694-2A92-C16C-BA557730FB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621943" y="315118"/>
            <a:ext cx="1264418" cy="21350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533C5-8F5C-B035-BBBF-113F7DB9595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199" y="1802674"/>
            <a:ext cx="11416462" cy="45850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B0445392-FFAB-3C6E-9C59-A200B5FA5F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628267"/>
            <a:ext cx="11442588" cy="55399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9" name="Text Placeholder 32">
            <a:extLst>
              <a:ext uri="{FF2B5EF4-FFF2-40B4-BE49-F238E27FC236}">
                <a16:creationId xmlns:a16="http://schemas.microsoft.com/office/drawing/2014/main" id="{42A07DC8-8557-11BA-95B3-E2AE1EE5380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57199" y="1275931"/>
            <a:ext cx="11442588" cy="307777"/>
          </a:xfrm>
        </p:spPr>
        <p:txBody>
          <a:bodyPr wrap="square" anchor="t">
            <a:spAutoFit/>
          </a:bodyPr>
          <a:lstStyle>
            <a:lvl1pPr marL="0" indent="0">
              <a:buNone/>
              <a:defRPr sz="2000" b="0" i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0" name="Text Placeholder 32">
            <a:extLst>
              <a:ext uri="{FF2B5EF4-FFF2-40B4-BE49-F238E27FC236}">
                <a16:creationId xmlns:a16="http://schemas.microsoft.com/office/drawing/2014/main" id="{44942FB6-9D1F-5433-F5F5-C833DC01362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84475" y="302320"/>
            <a:ext cx="5394961" cy="184666"/>
          </a:xfrm>
        </p:spPr>
        <p:txBody>
          <a:bodyPr wrap="square" anchor="t">
            <a:spAutoFit/>
          </a:bodyPr>
          <a:lstStyle>
            <a:lvl1pPr marL="0" indent="0">
              <a:buNone/>
              <a:defRPr sz="1200" b="0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425309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0C057D-BFAC-3CC8-CEA6-E2F07917E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68892"/>
            <a:ext cx="11416462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06D79-8AD8-3192-7EBF-D12F0CD47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477053"/>
            <a:ext cx="11416462" cy="49106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0B87F6-201A-8C4F-02A3-871C637E83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6904" y="315445"/>
            <a:ext cx="1256757" cy="2154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9D863C-BA46-FB3D-064B-9728E7EC3F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6904" y="315445"/>
            <a:ext cx="1256757" cy="21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148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0" i="0" kern="1200" baseline="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None/>
        <a:defRPr sz="1800" b="0" i="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1600" b="0" i="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SzPct val="80000"/>
        <a:buFont typeface="Courier New" panose="02070309020205020404" pitchFamily="49" charset="0"/>
        <a:buChar char="o"/>
        <a:defRPr sz="1400" b="0" i="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 baseline="0">
          <a:solidFill>
            <a:schemeClr val="tx2"/>
          </a:solidFill>
          <a:latin typeface="Aeonik" panose="020B0503030300000000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b="0" i="0" kern="1200" baseline="0">
          <a:solidFill>
            <a:schemeClr val="tx2"/>
          </a:solidFill>
          <a:latin typeface="Aeonik" panose="020B0503030300000000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.png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customXml" Target="../ink/ink1.xml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C88A4-BBFB-E6A4-5F40-90D5B8B7D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>
            <a:extLst>
              <a:ext uri="{FF2B5EF4-FFF2-40B4-BE49-F238E27FC236}">
                <a16:creationId xmlns:a16="http://schemas.microsoft.com/office/drawing/2014/main" id="{4F9B88B8-879E-F08B-552A-663E75F91AB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5242" r="75569" b="475"/>
          <a:stretch>
            <a:fillRect/>
          </a:stretch>
        </p:blipFill>
        <p:spPr>
          <a:xfrm>
            <a:off x="4069686" y="4301502"/>
            <a:ext cx="1347517" cy="893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FD44F9-DEC0-3920-44C5-FFCFE7C06D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5459" t="75093" r="50015"/>
          <a:stretch>
            <a:fillRect/>
          </a:stretch>
        </p:blipFill>
        <p:spPr>
          <a:xfrm>
            <a:off x="436471" y="4295406"/>
            <a:ext cx="1352788" cy="916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6F95AB5D-FD82-B465-99E7-ADDBEF677A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5239" t="75093" r="324"/>
          <a:stretch>
            <a:fillRect/>
          </a:stretch>
        </p:blipFill>
        <p:spPr>
          <a:xfrm>
            <a:off x="436471" y="5417070"/>
            <a:ext cx="1347846" cy="916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86C463BC-C61A-B2DD-B4E7-7CAC380D80D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668" t="75106" r="27552" b="397"/>
          <a:stretch>
            <a:fillRect/>
          </a:stretch>
        </p:blipFill>
        <p:spPr>
          <a:xfrm>
            <a:off x="436471" y="3161550"/>
            <a:ext cx="1352788" cy="916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8FC7AA2D-5996-F026-073B-EE0EE7E873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348" t="14174" r="12503" b="29820"/>
          <a:stretch>
            <a:fillRect/>
          </a:stretch>
        </p:blipFill>
        <p:spPr>
          <a:xfrm>
            <a:off x="436471" y="2039886"/>
            <a:ext cx="1352788" cy="916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7B1F5703-5C38-0237-9481-A4C8A66BFE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8" t="50052" r="75122" b="25341"/>
          <a:stretch>
            <a:fillRect/>
          </a:stretch>
        </p:blipFill>
        <p:spPr>
          <a:xfrm>
            <a:off x="4069687" y="2039886"/>
            <a:ext cx="1357402" cy="905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18CED39B-C5B9-27DD-A465-D34E113A4D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19" t="24969" r="74950" b="50386"/>
          <a:stretch>
            <a:fillRect/>
          </a:stretch>
        </p:blipFill>
        <p:spPr>
          <a:xfrm>
            <a:off x="4069687" y="3169678"/>
            <a:ext cx="1347516" cy="906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39969BD4-9BC1-AED0-9122-203674C4C4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0" t="-93" r="75279" b="75810"/>
          <a:stretch>
            <a:fillRect/>
          </a:stretch>
        </p:blipFill>
        <p:spPr>
          <a:xfrm>
            <a:off x="4069686" y="5429262"/>
            <a:ext cx="1347517" cy="893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7192FA8-7845-F1F0-5DC8-4E8EA92CD8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4766" y="3205390"/>
            <a:ext cx="282956" cy="28295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58317D2-4C27-5AD5-411F-7D50D6B66D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0334" y="4287784"/>
            <a:ext cx="282956" cy="282956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6DAFC71E-50DE-10E0-FDAD-4D27E846C5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6968" y="5433832"/>
            <a:ext cx="282956" cy="282956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4E7E0508-5373-6095-8ABF-F78ACFB278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9366" y="2086708"/>
            <a:ext cx="282956" cy="282956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B3E5EE23-71D3-FAB2-C641-B89AA54CE6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5358" y="3171796"/>
            <a:ext cx="282956" cy="282956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C232F540-3B89-2DB8-9CD7-B30538420C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16465" y="4291571"/>
            <a:ext cx="282956" cy="282956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18C94511-EFDF-B6C3-3999-D4EBF41A64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04273" y="5454212"/>
            <a:ext cx="282956" cy="2829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9FD69A-58D8-17E8-CB5B-9ACA644F0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360 AI Camera Coverage</a:t>
            </a:r>
          </a:p>
        </p:txBody>
      </p:sp>
      <p:pic>
        <p:nvPicPr>
          <p:cNvPr id="5" name="Picture 2" descr="A screenshot of a video game&#10;&#10;Description automatically generated">
            <a:extLst>
              <a:ext uri="{FF2B5EF4-FFF2-40B4-BE49-F238E27FC236}">
                <a16:creationId xmlns:a16="http://schemas.microsoft.com/office/drawing/2014/main" id="{B7504F83-C7AC-D11F-B747-6505947FEE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87085" y="50468"/>
            <a:ext cx="3281556" cy="675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CEE50F-E498-8E0F-AD53-63B5D2AEE504}"/>
              </a:ext>
            </a:extLst>
          </p:cNvPr>
          <p:cNvSpPr txBox="1"/>
          <p:nvPr/>
        </p:nvSpPr>
        <p:spPr>
          <a:xfrm>
            <a:off x="9680744" y="5621218"/>
            <a:ext cx="207478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*Performance may be reduced in poor visibility, including rain, fog, glare, or low light conditions.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4F55306-C02C-B2A3-3E6A-402C7995EBD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7199" y="1275931"/>
            <a:ext cx="11442588" cy="276999"/>
          </a:xfrm>
        </p:spPr>
        <p:txBody>
          <a:bodyPr/>
          <a:lstStyle/>
          <a:p>
            <a:r>
              <a:rPr lang="en-US" sz="1800"/>
              <a:t>Complete visibility for heavy-duty towing &amp; recovery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677CF05-E129-E85D-58FA-AC7A27DE05C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84475" y="302320"/>
            <a:ext cx="5394961" cy="184666"/>
          </a:xfrm>
        </p:spPr>
        <p:txBody>
          <a:bodyPr/>
          <a:lstStyle/>
          <a:p>
            <a:r>
              <a:rPr lang="en-US" b="1"/>
              <a:t>AVAILABLE NOW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7E5F3DF3-4602-2FF7-6EC6-7E10D2D1F093}"/>
              </a:ext>
            </a:extLst>
          </p:cNvPr>
          <p:cNvSpPr txBox="1">
            <a:spLocks/>
          </p:cNvSpPr>
          <p:nvPr/>
        </p:nvSpPr>
        <p:spPr>
          <a:xfrm>
            <a:off x="1804413" y="2461266"/>
            <a:ext cx="1600118" cy="461665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76200" indent="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>
                <a:solidFill>
                  <a:schemeClr val="bg1"/>
                </a:solidFill>
              </a:rPr>
              <a:t>D450 Quad camera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Front view.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1C414F3-57DC-233E-9817-419F7362871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83818" y="1008284"/>
            <a:ext cx="282956" cy="28295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188C62D-983C-B1F2-1587-BEC6BEDCD7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0094" y="1449742"/>
            <a:ext cx="282956" cy="28295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096576D-02C9-6695-0C7E-055500BAA6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0862" y="1130056"/>
            <a:ext cx="282956" cy="28295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B37E9949-ED27-F10D-478B-17E9FF49DC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60520" y="1130056"/>
            <a:ext cx="282956" cy="28295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0573A98-D481-82EB-BBE0-F40B44CCF4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28182" y="1464916"/>
            <a:ext cx="282956" cy="28295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BB1BA91C-CFC9-D609-8E15-459FADE91C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6382" y="1464916"/>
            <a:ext cx="282956" cy="28295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958C445-20EE-E1ED-51F1-236FEAE161F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86385" y="2718803"/>
            <a:ext cx="282956" cy="28295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421DC2F-71E3-8551-4396-F0E9959F594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86385" y="6076004"/>
            <a:ext cx="282956" cy="28295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4E205E0-B1BB-1D4F-9089-5DF864D745D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980682" y="2081180"/>
            <a:ext cx="282956" cy="282956"/>
          </a:xfrm>
          <a:prstGeom prst="rect">
            <a:avLst/>
          </a:prstGeom>
        </p:spPr>
      </p:pic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511F3AFC-D959-BBBD-57D9-BED1BD53B11C}"/>
              </a:ext>
            </a:extLst>
          </p:cNvPr>
          <p:cNvSpPr txBox="1">
            <a:spLocks/>
          </p:cNvSpPr>
          <p:nvPr/>
        </p:nvSpPr>
        <p:spPr>
          <a:xfrm>
            <a:off x="1804413" y="3595122"/>
            <a:ext cx="1600118" cy="461665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76200" indent="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>
                <a:solidFill>
                  <a:schemeClr val="bg1"/>
                </a:solidFill>
              </a:rPr>
              <a:t>D450 Quad camera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Internal view.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2FCEFC06-5EAB-6D45-2738-ADB0C78D988A}"/>
              </a:ext>
            </a:extLst>
          </p:cNvPr>
          <p:cNvSpPr txBox="1">
            <a:spLocks/>
          </p:cNvSpPr>
          <p:nvPr/>
        </p:nvSpPr>
        <p:spPr>
          <a:xfrm>
            <a:off x="1816605" y="4680210"/>
            <a:ext cx="1600118" cy="461665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76200" indent="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>
                <a:solidFill>
                  <a:schemeClr val="bg1"/>
                </a:solidFill>
              </a:rPr>
              <a:t>D450 Quad camera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Left side view.</a:t>
            </a:r>
          </a:p>
        </p:txBody>
      </p:sp>
      <p:sp>
        <p:nvSpPr>
          <p:cNvPr id="46" name="Text Placeholder 5">
            <a:extLst>
              <a:ext uri="{FF2B5EF4-FFF2-40B4-BE49-F238E27FC236}">
                <a16:creationId xmlns:a16="http://schemas.microsoft.com/office/drawing/2014/main" id="{D724B7F0-B982-8726-FE35-C38611DDDBC2}"/>
              </a:ext>
            </a:extLst>
          </p:cNvPr>
          <p:cNvSpPr txBox="1">
            <a:spLocks/>
          </p:cNvSpPr>
          <p:nvPr/>
        </p:nvSpPr>
        <p:spPr>
          <a:xfrm>
            <a:off x="1804413" y="5826258"/>
            <a:ext cx="1600118" cy="461665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76200" indent="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>
                <a:solidFill>
                  <a:schemeClr val="bg1"/>
                </a:solidFill>
              </a:rPr>
              <a:t>D450 Quad camera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Right side view.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DC0935F5-E0EF-EFE7-BDDF-9B310454E47F}"/>
              </a:ext>
            </a:extLst>
          </p:cNvPr>
          <p:cNvSpPr txBox="1">
            <a:spLocks/>
          </p:cNvSpPr>
          <p:nvPr/>
        </p:nvSpPr>
        <p:spPr>
          <a:xfrm>
            <a:off x="5437629" y="2461266"/>
            <a:ext cx="1226170" cy="461665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76200" indent="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>
                <a:solidFill>
                  <a:schemeClr val="bg1"/>
                </a:solidFill>
              </a:rPr>
              <a:t>Aux. camera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Left side view.</a:t>
            </a:r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44D20FC9-4955-795F-930B-E673660A23C2}"/>
              </a:ext>
            </a:extLst>
          </p:cNvPr>
          <p:cNvSpPr txBox="1">
            <a:spLocks/>
          </p:cNvSpPr>
          <p:nvPr/>
        </p:nvSpPr>
        <p:spPr>
          <a:xfrm>
            <a:off x="5437629" y="3558546"/>
            <a:ext cx="1327158" cy="461665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76200" indent="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>
                <a:solidFill>
                  <a:schemeClr val="bg1"/>
                </a:solidFill>
              </a:rPr>
              <a:t>Aux. camera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Right side view.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272FB470-1DAB-ADA9-28FF-58F19846018E}"/>
              </a:ext>
            </a:extLst>
          </p:cNvPr>
          <p:cNvSpPr txBox="1">
            <a:spLocks/>
          </p:cNvSpPr>
          <p:nvPr/>
        </p:nvSpPr>
        <p:spPr>
          <a:xfrm>
            <a:off x="5437629" y="4680210"/>
            <a:ext cx="1124026" cy="461665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76200" indent="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>
                <a:solidFill>
                  <a:schemeClr val="bg1"/>
                </a:solidFill>
              </a:rPr>
              <a:t>Aux. camera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Interior view.</a:t>
            </a:r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027AB2F4-627B-AB22-E363-8ADD48BE6862}"/>
              </a:ext>
            </a:extLst>
          </p:cNvPr>
          <p:cNvSpPr txBox="1">
            <a:spLocks/>
          </p:cNvSpPr>
          <p:nvPr/>
        </p:nvSpPr>
        <p:spPr>
          <a:xfrm>
            <a:off x="5437629" y="5838450"/>
            <a:ext cx="1080745" cy="461665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76200" indent="0" algn="l" defTabSz="914400" rtl="0" eaLnBrk="1" latinLnBrk="0" hangingPunct="1">
              <a:lnSpc>
                <a:spcPct val="2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0000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>
                <a:solidFill>
                  <a:schemeClr val="bg1"/>
                </a:solidFill>
              </a:rPr>
              <a:t>Aux camera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Rear view.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07FAB74-0142-10F8-5919-3746140B8610}"/>
              </a:ext>
            </a:extLst>
          </p:cNvPr>
          <p:cNvSpPr txBox="1"/>
          <p:nvPr/>
        </p:nvSpPr>
        <p:spPr>
          <a:xfrm>
            <a:off x="3116036" y="3342305"/>
            <a:ext cx="6232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191F93A-9AB8-41D0-0CA5-306C60650599}"/>
                  </a:ext>
                </a:extLst>
              </p14:cNvPr>
              <p14:cNvContentPartPr/>
              <p14:nvPr/>
            </p14:nvContentPartPr>
            <p14:xfrm>
              <a:off x="744098" y="3675400"/>
              <a:ext cx="10808" cy="10808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191F93A-9AB8-41D0-0CA5-306C60650599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03698" y="3135000"/>
                <a:ext cx="1080800" cy="10808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361291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ISMICPAGE" val="{&quot;index&quot;:16,&quot;reference&quot;:{&quot;contentId&quot;:&quot;81a85d73-52db-4ebe-a510-ec43e1acef79&quot;,&quot;contentVersionId&quot;:&quot;179111a6-da5a-44e2-87f6-f2c4bf646e72&quot;,&quot;contentVersion&quot;:&quot;23.0&quot;,&quot;page&quot;:{&quot;pageId&quot;:&quot;e68323ed-c020-41c4-bb8c-0d90d6a003e3&quot;,&quot;index&quot;:28,&quot;slideId&quot;:262}}}"/>
</p:tagLst>
</file>

<file path=ppt/theme/theme1.xml><?xml version="1.0" encoding="utf-8"?>
<a:theme xmlns:a="http://schemas.openxmlformats.org/drawingml/2006/main" name="Netradyne_2026">
  <a:themeElements>
    <a:clrScheme name="Netradyne_2026">
      <a:dk1>
        <a:srgbClr val="000000"/>
      </a:dk1>
      <a:lt1>
        <a:srgbClr val="FFFFFF"/>
      </a:lt1>
      <a:dk2>
        <a:srgbClr val="1C282C"/>
      </a:dk2>
      <a:lt2>
        <a:srgbClr val="E8E8E8"/>
      </a:lt2>
      <a:accent1>
        <a:srgbClr val="4DC060"/>
      </a:accent1>
      <a:accent2>
        <a:srgbClr val="ABD626"/>
      </a:accent2>
      <a:accent3>
        <a:srgbClr val="D8EDD3"/>
      </a:accent3>
      <a:accent4>
        <a:srgbClr val="36484E"/>
      </a:accent4>
      <a:accent5>
        <a:srgbClr val="AEB6B8"/>
      </a:accent5>
      <a:accent6>
        <a:srgbClr val="195633"/>
      </a:accent6>
      <a:hlink>
        <a:srgbClr val="4FC060"/>
      </a:hlink>
      <a:folHlink>
        <a:srgbClr val="ACD72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etradyne_2026" id="{DA7CE052-8382-274E-B707-1F8C28513459}" vid="{46B725A6-A647-F64F-8418-9CFD9F7D6FE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9802A91304DA49BDDACDB643B5A83C" ma:contentTypeVersion="22" ma:contentTypeDescription="Create a new document." ma:contentTypeScope="" ma:versionID="d3290add8449a9b8ce052da2a9260746">
  <xsd:schema xmlns:xsd="http://www.w3.org/2001/XMLSchema" xmlns:xs="http://www.w3.org/2001/XMLSchema" xmlns:p="http://schemas.microsoft.com/office/2006/metadata/properties" xmlns:ns2="d90cca83-de3d-441f-ab25-07149d58d839" xmlns:ns3="ab63d42c-e86d-432d-9a5a-7e943ba10356" targetNamespace="http://schemas.microsoft.com/office/2006/metadata/properties" ma:root="true" ma:fieldsID="9e920e6eeb782e9142477d380908138a" ns2:_="" ns3:_="">
    <xsd:import namespace="d90cca83-de3d-441f-ab25-07149d58d839"/>
    <xsd:import namespace="ab63d42c-e86d-432d-9a5a-7e943ba103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Industry" minOccurs="0"/>
                <xsd:element ref="ns2:MediaServiceBillingMetadata" minOccurs="0"/>
                <xsd:element ref="ns2:OutdatedUntouch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cca83-de3d-441f-ab25-07149d58d8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92e615d-1d71-42a2-ac20-2d54c7ee6d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Industry" ma:index="25" nillable="true" ma:displayName="Industry" ma:description="What industry was the video clip taken from." ma:format="Dropdown" ma:internalName="Industry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Agriculture"/>
                        <xsd:enumeration value="Concrete"/>
                        <xsd:enumeration value="Construction"/>
                        <xsd:enumeration value="Food &amp; Beverage"/>
                        <xsd:enumeration value="HVAC &amp; Plumbing"/>
                        <xsd:enumeration value="Landscaping"/>
                        <xsd:enumeration value="Manufacturing"/>
                        <xsd:enumeration value="Mechanical Equipment"/>
                        <xsd:enumeration value="Oil &amp; Gas"/>
                        <xsd:enumeration value="People Transport / Transit"/>
                        <xsd:enumeration value="Pest Control"/>
                        <xsd:enumeration value="Utilities"/>
                        <xsd:enumeration value="Waste &amp; Recycling"/>
                        <xsd:enumeration value="Wholesale &amp; Retail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OutdatedUntouched" ma:index="27" nillable="true" ma:displayName="Outdated &amp; Untouched " ma:default="1" ma:description="Outdated = before 01/01/2024&#10;Untouched = before 05/01/2025&#10;&#10;" ma:format="Dropdown" ma:internalName="OutdatedUntouch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63d42c-e86d-432d-9a5a-7e943ba1035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5913732-2ff7-4b38-a943-1771fc23d86f}" ma:internalName="TaxCatchAll" ma:showField="CatchAllData" ma:web="ab63d42c-e86d-432d-9a5a-7e943ba103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b63d42c-e86d-432d-9a5a-7e943ba10356" xsi:nil="true"/>
    <OutdatedUntouched xmlns="d90cca83-de3d-441f-ab25-07149d58d839">true</OutdatedUntouched>
    <Industry xmlns="d90cca83-de3d-441f-ab25-07149d58d839" xsi:nil="true"/>
    <lcf76f155ced4ddcb4097134ff3c332f xmlns="d90cca83-de3d-441f-ab25-07149d58d83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7319B82-76F5-4F3F-B7A9-4253CCEC919D}">
  <ds:schemaRefs>
    <ds:schemaRef ds:uri="ab63d42c-e86d-432d-9a5a-7e943ba10356"/>
    <ds:schemaRef ds:uri="d90cca83-de3d-441f-ab25-07149d58d8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6ED2BE4-4833-45F4-BC61-DB0C8482F5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BFF09E-2651-401A-9BBD-6C6116746A66}">
  <ds:schemaRefs>
    <ds:schemaRef ds:uri="ab63d42c-e86d-432d-9a5a-7e943ba10356"/>
    <ds:schemaRef ds:uri="d90cca83-de3d-441f-ab25-07149d58d83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Netradyne_2026</Template>
  <Application>Microsoft Office PowerPoint</Application>
  <PresentationFormat>Widescreen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Netradyne_2026</vt:lpstr>
      <vt:lpstr>360 AI Camera Coverage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Marilia Poggiali</dc:creator>
  <cp:revision>1</cp:revision>
  <dcterms:created xsi:type="dcterms:W3CDTF">2026-08-11T19:55:07Z</dcterms:created>
  <dcterms:modified xsi:type="dcterms:W3CDTF">2026-09-03T21:55:21Z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82d1495-f368-494b-8696-ae3e76786b05_Enabled">
    <vt:lpwstr>true</vt:lpwstr>
  </property>
  <property fmtid="{D5CDD505-2E9C-101B-9397-08002B2CF9AE}" pid="3" name="MSIP_Label_c82d1495-f368-494b-8696-ae3e76786b05_SetDate">
    <vt:lpwstr>2026-08-11T19:56:48Z</vt:lpwstr>
  </property>
  <property fmtid="{D5CDD505-2E9C-101B-9397-08002B2CF9AE}" pid="4" name="MSIP_Label_c82d1495-f368-494b-8696-ae3e76786b05_Method">
    <vt:lpwstr>Standard</vt:lpwstr>
  </property>
  <property fmtid="{D5CDD505-2E9C-101B-9397-08002B2CF9AE}" pid="5" name="MSIP_Label_c82d1495-f368-494b-8696-ae3e76786b05_Name">
    <vt:lpwstr>defa4170-0d19-0005-0004-bc88714345d2</vt:lpwstr>
  </property>
  <property fmtid="{D5CDD505-2E9C-101B-9397-08002B2CF9AE}" pid="6" name="MSIP_Label_c82d1495-f368-494b-8696-ae3e76786b05_SiteId">
    <vt:lpwstr>b84f219a-0fcd-4dfa-8476-edcc96f3324c</vt:lpwstr>
  </property>
  <property fmtid="{D5CDD505-2E9C-101B-9397-08002B2CF9AE}" pid="7" name="MSIP_Label_c82d1495-f368-494b-8696-ae3e76786b05_ActionId">
    <vt:lpwstr>047234fa-2945-4082-a2e8-3e22dd8b1059</vt:lpwstr>
  </property>
  <property fmtid="{D5CDD505-2E9C-101B-9397-08002B2CF9AE}" pid="8" name="MSIP_Label_c82d1495-f368-494b-8696-ae3e76786b05_ContentBits">
    <vt:lpwstr>0</vt:lpwstr>
  </property>
  <property fmtid="{D5CDD505-2E9C-101B-9397-08002B2CF9AE}" pid="9" name="MSIP_Label_c82d1495-f368-494b-8696-ae3e76786b05_Tag">
    <vt:lpwstr>50, 3, 0, 1</vt:lpwstr>
  </property>
  <property fmtid="{D5CDD505-2E9C-101B-9397-08002B2CF9AE}" pid="10" name="ContentTypeId">
    <vt:lpwstr>0x010100A39802A91304DA49BDDACDB643B5A83C</vt:lpwstr>
  </property>
  <property fmtid="{D5CDD505-2E9C-101B-9397-08002B2CF9AE}" pid="11" name="MediaServiceImageTags">
    <vt:lpwstr/>
  </property>
</Properties>
</file>